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1353" r:id="rId2"/>
    <p:sldId id="1356" r:id="rId3"/>
    <p:sldId id="1357" r:id="rId4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4" autoAdjust="0"/>
    <p:restoredTop sz="98566" autoAdjust="0"/>
  </p:normalViewPr>
  <p:slideViewPr>
    <p:cSldViewPr showGuides="1">
      <p:cViewPr varScale="1">
        <p:scale>
          <a:sx n="92" d="100"/>
          <a:sy n="92" d="100"/>
        </p:scale>
        <p:origin x="90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8143900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1600" b="1" dirty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>
                <a:solidFill>
                  <a:schemeClr val="tx2"/>
                </a:solidFill>
              </a:rPr>
              <a:t> на 2026 год (руб.)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КАДРЫ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МАТЕРИАЛЬНО-ТЕХНИЧЕСКИЕ УСЛОВИЯ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1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2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1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4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286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8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84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Виды групп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2026 г.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Группы </a:t>
                      </a:r>
                      <a:r>
                        <a:rPr lang="ru-RU" sz="1100" b="1" dirty="0" err="1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общеразвивающей</a:t>
                      </a:r>
                      <a:r>
                        <a:rPr lang="ru-RU" sz="1100" b="1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и комбинированной направленность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4187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4510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 том числе: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-для 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5575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5470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5079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5086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5086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357172"/>
            <a:ext cx="466707" cy="59028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1600" b="1" dirty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>
                <a:solidFill>
                  <a:schemeClr val="tx2"/>
                </a:solidFill>
              </a:rPr>
              <a:t>Нижнекамского муниципального района на 2026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КАДРЫ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МАТЕРИАЛЬНО-ТЕХНИЧЕСКИЕ УСЛОВИЯ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357172"/>
            <a:ext cx="466707" cy="59028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142993"/>
          <a:ext cx="8358246" cy="4066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89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50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34980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Категория ДОУ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Режим работы ДОУ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Количество ДОУ в НМР</a:t>
                      </a: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Размер родительской платы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От 2 месяцев до 3 лет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От 3 лет до прекращения образовательных отношений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Разница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7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2025г.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dirty="0"/>
                        <a:t>2026г.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2025г.</a:t>
                      </a:r>
                    </a:p>
                    <a:p>
                      <a:pPr algn="ctr"/>
                      <a:r>
                        <a:rPr lang="ru-RU" sz="10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dirty="0"/>
                        <a:t>2026г.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С 2мес-3лет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От</a:t>
                      </a:r>
                      <a:r>
                        <a:rPr lang="ru-RU" sz="1000" baseline="0" dirty="0"/>
                        <a:t> 3лет до </a:t>
                      </a:r>
                      <a:r>
                        <a:rPr lang="ru-RU" sz="1000" baseline="0" dirty="0" err="1"/>
                        <a:t>прекр</a:t>
                      </a:r>
                      <a:r>
                        <a:rPr lang="ru-RU" sz="1000" baseline="0" dirty="0"/>
                        <a:t>.</a:t>
                      </a:r>
                      <a:endParaRPr lang="ru-RU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704">
                <a:tc rowSpan="4">
                  <a:txBody>
                    <a:bodyPr/>
                    <a:lstStyle/>
                    <a:p>
                      <a:r>
                        <a:rPr lang="ru-RU" sz="1000" dirty="0"/>
                        <a:t>Городские ДОУ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  <a:p>
                      <a:pPr algn="ctr"/>
                      <a:r>
                        <a:rPr lang="ru-RU" sz="1000" dirty="0"/>
                        <a:t>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3902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4187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4203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4510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5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9</a:t>
                      </a:r>
                      <a:endParaRPr lang="ru-RU" sz="12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5196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5575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5098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5470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379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372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5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53, 57, 68, 73, 78,63, 87, </a:t>
                      </a:r>
                      <a:r>
                        <a:rPr lang="ru-RU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10</a:t>
                      </a:r>
                      <a:endParaRPr lang="ru-RU" sz="12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4733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5079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4740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5086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346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346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99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89,90,91,92,95,96,97,98,99,100)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10</a:t>
                      </a:r>
                      <a:endParaRPr lang="ru-RU" sz="12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3902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4187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4203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4510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285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307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1600" b="1" dirty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>
                <a:solidFill>
                  <a:schemeClr val="tx2"/>
                </a:solidFill>
              </a:rPr>
              <a:t>Нижнекамского муниципального района на 2026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КАДРЫ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МАТЕРИАЛЬНО-ТЕХНИЧЕСКИЕ УСЛОВИЯ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76" y="357172"/>
            <a:ext cx="466707" cy="59028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3247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89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50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Категория ДОУ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Режим работы ДОУ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Количество ДОУ в НМР</a:t>
                      </a: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Размер родительской платы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6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От 2 месяцев до 3 лет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От 3 лет до прекращения образовательных отношений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Разница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6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2025г.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dirty="0"/>
                        <a:t>2026г.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2025г.</a:t>
                      </a:r>
                    </a:p>
                    <a:p>
                      <a:pPr algn="ctr"/>
                      <a:r>
                        <a:rPr lang="ru-RU" sz="10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dirty="0"/>
                        <a:t>2026г.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С 2мес-3лет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dirty="0"/>
                        <a:t>С</a:t>
                      </a:r>
                      <a:r>
                        <a:rPr lang="ru-RU" sz="1000" baseline="0" dirty="0"/>
                        <a:t> 3лет до </a:t>
                      </a:r>
                      <a:r>
                        <a:rPr lang="ru-RU" sz="1000" baseline="0" dirty="0" err="1"/>
                        <a:t>прекр</a:t>
                      </a:r>
                      <a:r>
                        <a:rPr lang="ru-RU" sz="1000" baseline="0" dirty="0"/>
                        <a:t>.</a:t>
                      </a:r>
                      <a:endParaRPr lang="ru-RU" sz="10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/>
                        <a:t>Сельские ДОУ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15</a:t>
                      </a:r>
                      <a:endParaRPr lang="ru-RU" sz="12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3902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4187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4203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4510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6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    (Камский,)</a:t>
                      </a:r>
                      <a:endParaRPr lang="ru-RU" sz="12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3664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3931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4033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4327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267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294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6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(Болгары, Нижняя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Борок)</a:t>
                      </a:r>
                      <a:endParaRPr lang="ru-RU" sz="12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</a:t>
                      </a:r>
                      <a:endParaRPr lang="ru-RU" sz="12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i="1" dirty="0"/>
                        <a:t>3688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3957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4042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4337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428</Words>
  <Application>Microsoft Office PowerPoint</Application>
  <PresentationFormat>Экран (16:9)</PresentationFormat>
  <Paragraphs>124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Candara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Пользователь</cp:lastModifiedBy>
  <cp:revision>1117</cp:revision>
  <dcterms:created xsi:type="dcterms:W3CDTF">2012-06-27T12:08:00Z</dcterms:created>
  <dcterms:modified xsi:type="dcterms:W3CDTF">2025-12-05T06:28:21Z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8C04B28BD436435E9F11A2508281F700_12</vt:lpwstr>
  </property>
  <property fmtid="{D5CDD505-2E9C-101B-9397-08002B2CF9AE}" pid="3" name="KSOProductBuildVer">
    <vt:lpwstr>1049-12.2.0.18911</vt:lpwstr>
  </property>
</Properties>
</file>